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4" r:id="rId2"/>
    <p:sldId id="364" r:id="rId3"/>
    <p:sldId id="392" r:id="rId4"/>
    <p:sldId id="393" r:id="rId5"/>
    <p:sldId id="394" r:id="rId6"/>
    <p:sldId id="299" r:id="rId7"/>
    <p:sldId id="322" r:id="rId8"/>
  </p:sldIdLst>
  <p:sldSz cx="9144000" cy="5143500" type="screen16x9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97459" autoAdjust="0"/>
  </p:normalViewPr>
  <p:slideViewPr>
    <p:cSldViewPr>
      <p:cViewPr varScale="1">
        <p:scale>
          <a:sx n="146" d="100"/>
          <a:sy n="146" d="100"/>
        </p:scale>
        <p:origin x="138" y="1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894" y="-84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7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6D1038-0D35-46B6-8FDE-5083E01EB316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4" y="9430093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7" y="9430093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66D346-CEFF-42B0-9EA0-BF6A6CEE77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285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7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3FCB9-5335-49EC-971E-E73A7FAEF396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430093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7" y="9430093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F165D-A73A-4748-9C77-5243706A7D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963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4067175" y="1995686"/>
            <a:ext cx="4393257" cy="1367284"/>
          </a:xfrm>
        </p:spPr>
        <p:txBody>
          <a:bodyPr>
            <a:noAutofit/>
          </a:bodyPr>
          <a:lstStyle>
            <a:lvl1pPr marL="0">
              <a:buNone/>
              <a:defRPr sz="25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ДОБАВИТЬ </a:t>
            </a:r>
          </a:p>
          <a:p>
            <a:pPr lvl="0"/>
            <a:r>
              <a:rPr lang="ru-RU" dirty="0" smtClean="0"/>
              <a:t>ЗАГОЛОВОК НЕ БОЛЕЕ </a:t>
            </a:r>
          </a:p>
          <a:p>
            <a:pPr lvl="0"/>
            <a:r>
              <a:rPr lang="ru-RU" dirty="0" smtClean="0"/>
              <a:t>3-Х СТРОК - </a:t>
            </a:r>
            <a:r>
              <a:rPr lang="en-US" dirty="0" smtClean="0"/>
              <a:t>ARIAL</a:t>
            </a:r>
            <a:endParaRPr lang="ru-RU" dirty="0" smtClean="0"/>
          </a:p>
        </p:txBody>
      </p:sp>
      <p:sp>
        <p:nvSpPr>
          <p:cNvPr id="11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4067944" y="3651871"/>
            <a:ext cx="3168352" cy="648072"/>
          </a:xfrm>
        </p:spPr>
        <p:txBody>
          <a:bodyPr>
            <a:normAutofit/>
          </a:bodyPr>
          <a:lstStyle>
            <a:lvl1pPr marL="0" algn="l">
              <a:buNone/>
              <a:defRPr sz="1600" b="0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Напишите Имя автора не более 2-х строк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2 - Справ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5292080" y="1347614"/>
            <a:ext cx="3456384" cy="360040"/>
          </a:xfrm>
        </p:spPr>
        <p:txBody>
          <a:bodyPr>
            <a:noAutofit/>
          </a:bodyPr>
          <a:lstStyle>
            <a:lvl1pPr marL="0" algn="r">
              <a:buNone/>
              <a:defRPr sz="19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5292079" y="1851670"/>
            <a:ext cx="3456384" cy="2664296"/>
          </a:xfrm>
        </p:spPr>
        <p:txBody>
          <a:bodyPr>
            <a:normAutofit/>
          </a:bodyPr>
          <a:lstStyle>
            <a:lvl1pPr marL="0" algn="r">
              <a:buNone/>
              <a:defRPr sz="1600" b="0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Добавьте в это поле основной текст слайда</a:t>
            </a:r>
          </a:p>
        </p:txBody>
      </p:sp>
      <p:sp>
        <p:nvSpPr>
          <p:cNvPr id="6" name="Содержимое 6"/>
          <p:cNvSpPr>
            <a:spLocks noGrp="1"/>
          </p:cNvSpPr>
          <p:nvPr>
            <p:ph sz="quarter" idx="14" hasCustomPrompt="1"/>
          </p:nvPr>
        </p:nvSpPr>
        <p:spPr>
          <a:xfrm>
            <a:off x="323528" y="1203598"/>
            <a:ext cx="4248472" cy="3528740"/>
          </a:xfrm>
        </p:spPr>
        <p:txBody>
          <a:bodyPr>
            <a:norm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aseline="0"/>
            </a:lvl1pPr>
          </a:lstStyle>
          <a:p>
            <a:pPr lvl="0"/>
            <a:r>
              <a:rPr lang="ru-RU" dirty="0" smtClean="0"/>
              <a:t>Добавьте в это поле основной текст слайда</a:t>
            </a:r>
            <a:r>
              <a:rPr lang="en-US" dirty="0" smtClean="0"/>
              <a:t> </a:t>
            </a:r>
            <a:r>
              <a:rPr lang="ru-RU" dirty="0" smtClean="0"/>
              <a:t>или другой объект, кликнув по иконкам ниже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(Фото) - 1 Справ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/>
          <p:cNvSpPr>
            <a:spLocks noGrp="1"/>
          </p:cNvSpPr>
          <p:nvPr>
            <p:ph type="pic" sz="quarter" idx="10" hasCustomPrompt="1"/>
          </p:nvPr>
        </p:nvSpPr>
        <p:spPr>
          <a:xfrm>
            <a:off x="4067944" y="1203598"/>
            <a:ext cx="4704523" cy="3528392"/>
          </a:xfrm>
          <a:solidFill>
            <a:schemeClr val="bg1">
              <a:lumMod val="85000"/>
            </a:schemeClr>
          </a:solidFill>
          <a:ln w="63500">
            <a:solidFill>
              <a:srgbClr val="FF6400"/>
            </a:solidFill>
            <a:miter lim="800000"/>
          </a:ln>
        </p:spPr>
        <p:txBody>
          <a:bodyPr/>
          <a:lstStyle>
            <a:lvl1pPr marL="0" algn="ctr">
              <a:buNone/>
              <a:defRPr baseline="0"/>
            </a:lvl1pPr>
          </a:lstStyle>
          <a:p>
            <a:r>
              <a:rPr lang="ru-RU" dirty="0" smtClean="0"/>
              <a:t>Нажмите на иконку в центре, чтобы вставить изображение </a:t>
            </a:r>
            <a:r>
              <a:rPr lang="en-US" dirty="0" smtClean="0"/>
              <a:t>3x4</a:t>
            </a:r>
            <a:endParaRPr lang="ru-RU" dirty="0"/>
          </a:p>
        </p:txBody>
      </p:sp>
      <p:sp>
        <p:nvSpPr>
          <p:cNvPr id="4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1203598"/>
            <a:ext cx="3672408" cy="360040"/>
          </a:xfrm>
        </p:spPr>
        <p:txBody>
          <a:bodyPr>
            <a:noAutofit/>
          </a:bodyPr>
          <a:lstStyle>
            <a:lvl1pPr marL="0" algn="r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</p:txBody>
      </p:sp>
      <p:sp>
        <p:nvSpPr>
          <p:cNvPr id="6" name="Содержимое 6"/>
          <p:cNvSpPr>
            <a:spLocks noGrp="1"/>
          </p:cNvSpPr>
          <p:nvPr>
            <p:ph sz="quarter" idx="14" hasCustomPrompt="1"/>
          </p:nvPr>
        </p:nvSpPr>
        <p:spPr>
          <a:xfrm>
            <a:off x="251520" y="1635646"/>
            <a:ext cx="3672408" cy="3096692"/>
          </a:xfrm>
        </p:spPr>
        <p:txBody>
          <a:bodyPr>
            <a:normAutofit/>
          </a:bodyPr>
          <a:lstStyle>
            <a:lvl1pPr marL="0" marR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aseline="0"/>
            </a:lvl1pPr>
          </a:lstStyle>
          <a:p>
            <a:pPr lvl="0"/>
            <a:r>
              <a:rPr lang="ru-RU" dirty="0" smtClean="0"/>
              <a:t>Добавьте в это поле основной текст слайда</a:t>
            </a:r>
            <a:r>
              <a:rPr lang="en-US" dirty="0" smtClean="0"/>
              <a:t> </a:t>
            </a:r>
            <a:r>
              <a:rPr lang="ru-RU" dirty="0" smtClean="0"/>
              <a:t>или другой объект, кликнув по иконкам ниже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(Фото) - 2 Справ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0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4043264" y="1581259"/>
            <a:ext cx="4705200" cy="2646675"/>
          </a:xfrm>
          <a:solidFill>
            <a:schemeClr val="bg1">
              <a:lumMod val="85000"/>
            </a:schemeClr>
          </a:solidFill>
          <a:ln w="63500">
            <a:solidFill>
              <a:srgbClr val="FF6400"/>
            </a:solidFill>
            <a:miter lim="800000"/>
          </a:ln>
        </p:spPr>
        <p:txBody>
          <a:bodyPr/>
          <a:lstStyle>
            <a:lvl1pPr marL="0" algn="ctr">
              <a:buNone/>
              <a:defRPr baseline="0"/>
            </a:lvl1pPr>
          </a:lstStyle>
          <a:p>
            <a:r>
              <a:rPr lang="ru-RU" dirty="0" smtClean="0"/>
              <a:t>Нажмите на иконку в центре, чтобы вставить изображение </a:t>
            </a:r>
            <a:r>
              <a:rPr lang="en-US" dirty="0" smtClean="0"/>
              <a:t>16x9</a:t>
            </a:r>
            <a:endParaRPr lang="ru-RU" dirty="0"/>
          </a:p>
        </p:txBody>
      </p:sp>
      <p:sp>
        <p:nvSpPr>
          <p:cNvPr id="4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1203598"/>
            <a:ext cx="3672408" cy="360040"/>
          </a:xfrm>
        </p:spPr>
        <p:txBody>
          <a:bodyPr>
            <a:noAutofit/>
          </a:bodyPr>
          <a:lstStyle>
            <a:lvl1pPr marL="0" algn="r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</p:txBody>
      </p:sp>
      <p:sp>
        <p:nvSpPr>
          <p:cNvPr id="6" name="Содержимое 6"/>
          <p:cNvSpPr>
            <a:spLocks noGrp="1"/>
          </p:cNvSpPr>
          <p:nvPr>
            <p:ph sz="quarter" idx="14" hasCustomPrompt="1"/>
          </p:nvPr>
        </p:nvSpPr>
        <p:spPr>
          <a:xfrm>
            <a:off x="251520" y="1635646"/>
            <a:ext cx="3672408" cy="3096692"/>
          </a:xfrm>
        </p:spPr>
        <p:txBody>
          <a:bodyPr>
            <a:normAutofit/>
          </a:bodyPr>
          <a:lstStyle>
            <a:lvl1pPr marL="0" marR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aseline="0"/>
            </a:lvl1pPr>
          </a:lstStyle>
          <a:p>
            <a:pPr lvl="0"/>
            <a:r>
              <a:rPr lang="ru-RU" dirty="0" smtClean="0"/>
              <a:t>Добавьте в это поле основной текст слайда</a:t>
            </a:r>
            <a:r>
              <a:rPr lang="en-US" dirty="0" smtClean="0"/>
              <a:t> </a:t>
            </a:r>
            <a:r>
              <a:rPr lang="ru-RU" dirty="0" smtClean="0"/>
              <a:t>или другой объект, кликнув по иконкам ниже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(Фото) - 3 Справ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0"/>
          <p:cNvSpPr>
            <a:spLocks noGrp="1"/>
          </p:cNvSpPr>
          <p:nvPr>
            <p:ph type="pic" sz="quarter" idx="10" hasCustomPrompt="1"/>
          </p:nvPr>
        </p:nvSpPr>
        <p:spPr>
          <a:xfrm>
            <a:off x="4644008" y="1203598"/>
            <a:ext cx="3528000" cy="3528392"/>
          </a:xfrm>
          <a:solidFill>
            <a:schemeClr val="bg1">
              <a:lumMod val="85000"/>
            </a:schemeClr>
          </a:solidFill>
          <a:ln w="63500">
            <a:solidFill>
              <a:srgbClr val="FF6400"/>
            </a:solidFill>
            <a:miter lim="800000"/>
          </a:ln>
        </p:spPr>
        <p:txBody>
          <a:bodyPr/>
          <a:lstStyle>
            <a:lvl1pPr marL="0" algn="ctr">
              <a:buNone/>
              <a:defRPr baseline="0"/>
            </a:lvl1pPr>
          </a:lstStyle>
          <a:p>
            <a:r>
              <a:rPr lang="ru-RU" dirty="0" smtClean="0"/>
              <a:t>Нажмите на иконку в центре, чтобы вставить изображение </a:t>
            </a:r>
            <a:r>
              <a:rPr lang="en-US" dirty="0" smtClean="0"/>
              <a:t>3x4</a:t>
            </a:r>
            <a:endParaRPr lang="ru-RU" dirty="0"/>
          </a:p>
        </p:txBody>
      </p:sp>
      <p:sp>
        <p:nvSpPr>
          <p:cNvPr id="4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1203598"/>
            <a:ext cx="4104456" cy="360040"/>
          </a:xfrm>
        </p:spPr>
        <p:txBody>
          <a:bodyPr>
            <a:noAutofit/>
          </a:bodyPr>
          <a:lstStyle>
            <a:lvl1pPr marL="0" algn="r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</p:txBody>
      </p:sp>
      <p:sp>
        <p:nvSpPr>
          <p:cNvPr id="5" name="Содержимое 6"/>
          <p:cNvSpPr>
            <a:spLocks noGrp="1"/>
          </p:cNvSpPr>
          <p:nvPr>
            <p:ph sz="quarter" idx="14" hasCustomPrompt="1"/>
          </p:nvPr>
        </p:nvSpPr>
        <p:spPr>
          <a:xfrm>
            <a:off x="251520" y="1635646"/>
            <a:ext cx="4104456" cy="3096692"/>
          </a:xfrm>
        </p:spPr>
        <p:txBody>
          <a:bodyPr>
            <a:normAutofit/>
          </a:bodyPr>
          <a:lstStyle>
            <a:lvl1pPr marL="0" marR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aseline="0"/>
            </a:lvl1pPr>
          </a:lstStyle>
          <a:p>
            <a:pPr lvl="0"/>
            <a:r>
              <a:rPr lang="ru-RU" dirty="0" smtClean="0"/>
              <a:t>Добавьте в это поле основной текст слайда</a:t>
            </a:r>
            <a:r>
              <a:rPr lang="en-US" dirty="0" smtClean="0"/>
              <a:t> </a:t>
            </a:r>
            <a:r>
              <a:rPr lang="ru-RU" dirty="0" smtClean="0"/>
              <a:t>или другой объект, кликнув по иконкам ниже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ополнительный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1" hasCustomPrompt="1"/>
          </p:nvPr>
        </p:nvSpPr>
        <p:spPr>
          <a:xfrm>
            <a:off x="323056" y="1563688"/>
            <a:ext cx="8497888" cy="3095625"/>
          </a:xfrm>
        </p:spPr>
        <p:txBody>
          <a:bodyPr>
            <a:normAutofit/>
          </a:bodyPr>
          <a:lstStyle>
            <a:lvl1pPr algn="ctr">
              <a:buNone/>
              <a:defRPr sz="18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Добавьте требуемый контент </a:t>
            </a:r>
          </a:p>
          <a:p>
            <a:pPr lvl="0"/>
            <a:r>
              <a:rPr lang="ru-RU" dirty="0" smtClean="0"/>
              <a:t>(текст, изображения, таблицы и др.)</a:t>
            </a:r>
            <a:endParaRPr lang="ru-RU" dirty="0"/>
          </a:p>
        </p:txBody>
      </p:sp>
      <p:sp>
        <p:nvSpPr>
          <p:cNvPr id="4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5292080" y="195486"/>
            <a:ext cx="3456384" cy="720080"/>
          </a:xfrm>
        </p:spPr>
        <p:txBody>
          <a:bodyPr>
            <a:noAutofit/>
          </a:bodyPr>
          <a:lstStyle>
            <a:lvl1pPr marL="0" algn="r">
              <a:buNone/>
              <a:defRPr sz="19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  <a:p>
            <a:pPr lvl="0"/>
            <a:r>
              <a:rPr lang="ru-RU" dirty="0" smtClean="0"/>
              <a:t>ДВЕ СТРОКИ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ополнительный 0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1" hasCustomPrompt="1"/>
          </p:nvPr>
        </p:nvSpPr>
        <p:spPr>
          <a:xfrm>
            <a:off x="323056" y="1203598"/>
            <a:ext cx="8497888" cy="3455715"/>
          </a:xfrm>
        </p:spPr>
        <p:txBody>
          <a:bodyPr>
            <a:normAutofit/>
          </a:bodyPr>
          <a:lstStyle>
            <a:lvl1pPr algn="ctr">
              <a:buNone/>
              <a:defRPr sz="18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Добавьте требуемый контент </a:t>
            </a:r>
          </a:p>
          <a:p>
            <a:pPr lvl="0"/>
            <a:r>
              <a:rPr lang="ru-RU" dirty="0" smtClean="0"/>
              <a:t>(текст, изображения, таблицы и др.)</a:t>
            </a:r>
            <a:endParaRPr lang="ru-RU" dirty="0"/>
          </a:p>
        </p:txBody>
      </p:sp>
      <p:sp>
        <p:nvSpPr>
          <p:cNvPr id="4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5292080" y="195486"/>
            <a:ext cx="3456384" cy="720080"/>
          </a:xfrm>
        </p:spPr>
        <p:txBody>
          <a:bodyPr>
            <a:noAutofit/>
          </a:bodyPr>
          <a:lstStyle>
            <a:lvl1pPr marL="0" algn="r">
              <a:buNone/>
              <a:defRPr sz="19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  <a:p>
            <a:pPr lvl="0"/>
            <a:r>
              <a:rPr lang="ru-RU" dirty="0" smtClean="0"/>
              <a:t>ДВЕ СТРОКИ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ополнительный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5292080" y="195486"/>
            <a:ext cx="3456384" cy="720080"/>
          </a:xfrm>
        </p:spPr>
        <p:txBody>
          <a:bodyPr>
            <a:noAutofit/>
          </a:bodyPr>
          <a:lstStyle>
            <a:lvl1pPr marL="0" algn="r">
              <a:buNone/>
              <a:defRPr sz="19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  <a:p>
            <a:pPr lvl="0"/>
            <a:r>
              <a:rPr lang="ru-RU" dirty="0" smtClean="0"/>
              <a:t>ДВЕ СТРОКИ</a:t>
            </a:r>
          </a:p>
        </p:txBody>
      </p:sp>
      <p:sp>
        <p:nvSpPr>
          <p:cNvPr id="5" name="Содержимое 7"/>
          <p:cNvSpPr>
            <a:spLocks noGrp="1"/>
          </p:cNvSpPr>
          <p:nvPr>
            <p:ph sz="quarter" idx="11" hasCustomPrompt="1"/>
          </p:nvPr>
        </p:nvSpPr>
        <p:spPr>
          <a:xfrm>
            <a:off x="323056" y="3291830"/>
            <a:ext cx="8497888" cy="1367483"/>
          </a:xfrm>
        </p:spPr>
        <p:txBody>
          <a:bodyPr>
            <a:normAutofit/>
          </a:bodyPr>
          <a:lstStyle>
            <a:lvl1pPr algn="ctr">
              <a:buNone/>
              <a:defRPr sz="16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Добавьте требуемый контент </a:t>
            </a:r>
          </a:p>
          <a:p>
            <a:pPr lvl="0"/>
            <a:r>
              <a:rPr lang="ru-RU" dirty="0" smtClean="0"/>
              <a:t>(текст, изображения, таблицы и др.)</a:t>
            </a:r>
            <a:endParaRPr lang="ru-RU" dirty="0"/>
          </a:p>
        </p:txBody>
      </p:sp>
      <p:sp>
        <p:nvSpPr>
          <p:cNvPr id="7" name="Содержимое 7"/>
          <p:cNvSpPr>
            <a:spLocks noGrp="1"/>
          </p:cNvSpPr>
          <p:nvPr>
            <p:ph sz="quarter" idx="12" hasCustomPrompt="1"/>
          </p:nvPr>
        </p:nvSpPr>
        <p:spPr>
          <a:xfrm>
            <a:off x="323528" y="1275606"/>
            <a:ext cx="8497888" cy="1656184"/>
          </a:xfrm>
        </p:spPr>
        <p:txBody>
          <a:bodyPr>
            <a:normAutofit/>
          </a:bodyPr>
          <a:lstStyle>
            <a:lvl1pPr algn="ctr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Добавьте требуемый контент </a:t>
            </a:r>
          </a:p>
          <a:p>
            <a:pPr lvl="0"/>
            <a:r>
              <a:rPr lang="ru-RU" dirty="0" smtClean="0"/>
              <a:t>(текст, изображения, таблицы и др.)</a:t>
            </a:r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ополнительный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043608" y="2643758"/>
            <a:ext cx="7056784" cy="792088"/>
          </a:xfrm>
        </p:spPr>
        <p:txBody>
          <a:bodyPr>
            <a:noAutofit/>
          </a:bodyPr>
          <a:lstStyle>
            <a:lvl1pPr marL="0" algn="ctr">
              <a:buNone/>
              <a:defRPr sz="19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  <a:p>
            <a:pPr lvl="0"/>
            <a:r>
              <a:rPr lang="ru-RU" dirty="0" smtClean="0"/>
              <a:t>ДВЕ СТРОКИ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23678"/>
            <a:ext cx="9144000" cy="504056"/>
          </a:xfr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0"/>
            <a:tileRect/>
          </a:gradFill>
        </p:spPr>
        <p:txBody>
          <a:bodyPr>
            <a:noAutofit/>
          </a:bodyPr>
          <a:lstStyle>
            <a:lvl1pPr marL="0" algn="ctr">
              <a:buNone/>
              <a:defRPr sz="25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УКАЖИТЕ НАЗВАНИЕ РАЗДЕЛА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987574"/>
            <a:ext cx="9144000" cy="504056"/>
          </a:xfr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rgbClr val="FF6400">
                  <a:alpha val="86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0"/>
            <a:tileRect/>
          </a:gradFill>
        </p:spPr>
        <p:txBody>
          <a:bodyPr>
            <a:noAutofit/>
          </a:bodyPr>
          <a:lstStyle>
            <a:lvl1pPr marL="0" algn="ctr">
              <a:buNone/>
              <a:defRPr sz="25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Поблагодарите слушателей</a:t>
            </a:r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2843808" y="1779662"/>
            <a:ext cx="3168352" cy="792088"/>
          </a:xfrm>
        </p:spPr>
        <p:txBody>
          <a:bodyPr>
            <a:normAutofit/>
          </a:bodyPr>
          <a:lstStyle>
            <a:lvl1pPr marL="0" algn="ctr">
              <a:buNone/>
              <a:defRPr sz="1600" b="0" i="0" u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Напишите Имя автора и контакты не более 3-х строк в этом месте.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4067175" y="1995686"/>
            <a:ext cx="4393257" cy="1367284"/>
          </a:xfrm>
        </p:spPr>
        <p:txBody>
          <a:bodyPr>
            <a:noAutofit/>
          </a:bodyPr>
          <a:lstStyle>
            <a:lvl1pPr marL="0">
              <a:buNone/>
              <a:defRPr sz="25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ДОБАВИТЬ </a:t>
            </a:r>
          </a:p>
          <a:p>
            <a:pPr lvl="0"/>
            <a:r>
              <a:rPr lang="ru-RU" dirty="0" smtClean="0"/>
              <a:t>ЗАГОЛОВОК НЕ БОЛЕЕ </a:t>
            </a:r>
          </a:p>
          <a:p>
            <a:pPr lvl="0"/>
            <a:r>
              <a:rPr lang="ru-RU" dirty="0" smtClean="0"/>
              <a:t>3-Х СТРОК - </a:t>
            </a:r>
            <a:r>
              <a:rPr lang="en-US" dirty="0" smtClean="0"/>
              <a:t>ARIAL</a:t>
            </a:r>
            <a:endParaRPr lang="ru-RU" dirty="0" smtClean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5292080" y="3651871"/>
            <a:ext cx="3168352" cy="648072"/>
          </a:xfrm>
        </p:spPr>
        <p:txBody>
          <a:bodyPr>
            <a:normAutofit/>
          </a:bodyPr>
          <a:lstStyle>
            <a:lvl1pPr marL="0" algn="r">
              <a:buNone/>
              <a:defRPr sz="1600" b="0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Напишите Имя автора не более 2-х строк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419622"/>
            <a:ext cx="9144000" cy="504056"/>
          </a:xfr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rgbClr val="FF6400">
                  <a:alpha val="86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0"/>
            <a:tileRect/>
          </a:gradFill>
        </p:spPr>
        <p:txBody>
          <a:bodyPr>
            <a:noAutofit/>
          </a:bodyPr>
          <a:lstStyle>
            <a:lvl1pPr marL="0" algn="ctr">
              <a:buNone/>
              <a:defRPr sz="25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Поблагодарите слушателей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4067175" y="1995686"/>
            <a:ext cx="4393257" cy="1367284"/>
          </a:xfrm>
        </p:spPr>
        <p:txBody>
          <a:bodyPr>
            <a:noAutofit/>
          </a:bodyPr>
          <a:lstStyle>
            <a:lvl1pPr marL="0">
              <a:buNone/>
              <a:defRPr sz="25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ДОБАВИТЬ </a:t>
            </a:r>
          </a:p>
          <a:p>
            <a:pPr lvl="0"/>
            <a:r>
              <a:rPr lang="ru-RU" dirty="0" smtClean="0"/>
              <a:t>ЗАГОЛОВОК НЕ БОЛЕЕ </a:t>
            </a:r>
          </a:p>
          <a:p>
            <a:pPr lvl="0"/>
            <a:r>
              <a:rPr lang="ru-RU" dirty="0" smtClean="0"/>
              <a:t>3-Х СТРОК - </a:t>
            </a:r>
            <a:r>
              <a:rPr lang="en-US" dirty="0" smtClean="0"/>
              <a:t>ARIAL</a:t>
            </a:r>
            <a:endParaRPr lang="ru-RU" dirty="0" smtClean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5292080" y="3651871"/>
            <a:ext cx="3168352" cy="648072"/>
          </a:xfrm>
        </p:spPr>
        <p:txBody>
          <a:bodyPr>
            <a:normAutofit/>
          </a:bodyPr>
          <a:lstStyle>
            <a:lvl1pPr marL="0" algn="r">
              <a:buNone/>
              <a:defRPr sz="1600" b="0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Напишите Имя автора не более 2-х строк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7" y="1347614"/>
            <a:ext cx="3456384" cy="360040"/>
          </a:xfrm>
        </p:spPr>
        <p:txBody>
          <a:bodyPr>
            <a:noAutofit/>
          </a:bodyPr>
          <a:lstStyle>
            <a:lvl1pPr marL="0">
              <a:buNone/>
              <a:defRPr sz="19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395536" y="1851670"/>
            <a:ext cx="3456384" cy="2664296"/>
          </a:xfrm>
        </p:spPr>
        <p:txBody>
          <a:bodyPr>
            <a:normAutofit/>
          </a:bodyPr>
          <a:lstStyle>
            <a:lvl1pPr marL="0" algn="l">
              <a:buNone/>
              <a:defRPr sz="1600" b="0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Добавьте в это поле основной текст слайда</a:t>
            </a:r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4" hasCustomPrompt="1"/>
          </p:nvPr>
        </p:nvSpPr>
        <p:spPr>
          <a:xfrm>
            <a:off x="4427984" y="1203598"/>
            <a:ext cx="576510" cy="576263"/>
          </a:xfrm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r>
              <a:rPr lang="ru-RU" dirty="0" smtClean="0"/>
              <a:t>Рис</a:t>
            </a:r>
            <a:endParaRPr lang="ru-RU" dirty="0"/>
          </a:p>
        </p:txBody>
      </p:sp>
      <p:sp>
        <p:nvSpPr>
          <p:cNvPr id="18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5076056" y="1311709"/>
            <a:ext cx="3456384" cy="360040"/>
          </a:xfrm>
        </p:spPr>
        <p:txBody>
          <a:bodyPr>
            <a:noAutofit/>
          </a:bodyPr>
          <a:lstStyle>
            <a:lvl1pPr marL="0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Пункт 1</a:t>
            </a:r>
          </a:p>
        </p:txBody>
      </p:sp>
      <p:sp>
        <p:nvSpPr>
          <p:cNvPr id="19" name="Рисунок 14"/>
          <p:cNvSpPr>
            <a:spLocks noGrp="1"/>
          </p:cNvSpPr>
          <p:nvPr>
            <p:ph type="pic" sz="quarter" idx="18" hasCustomPrompt="1"/>
          </p:nvPr>
        </p:nvSpPr>
        <p:spPr>
          <a:xfrm>
            <a:off x="4427984" y="2283718"/>
            <a:ext cx="576510" cy="576263"/>
          </a:xfrm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r>
              <a:rPr lang="ru-RU" dirty="0" smtClean="0"/>
              <a:t>Рис</a:t>
            </a:r>
            <a:endParaRPr lang="ru-RU" dirty="0"/>
          </a:p>
        </p:txBody>
      </p:sp>
      <p:sp>
        <p:nvSpPr>
          <p:cNvPr id="20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5076056" y="2391829"/>
            <a:ext cx="3456384" cy="360040"/>
          </a:xfrm>
        </p:spPr>
        <p:txBody>
          <a:bodyPr>
            <a:noAutofit/>
          </a:bodyPr>
          <a:lstStyle>
            <a:lvl1pPr marL="0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Пункт 1</a:t>
            </a:r>
          </a:p>
        </p:txBody>
      </p:sp>
      <p:sp>
        <p:nvSpPr>
          <p:cNvPr id="21" name="Рисунок 14"/>
          <p:cNvSpPr>
            <a:spLocks noGrp="1"/>
          </p:cNvSpPr>
          <p:nvPr>
            <p:ph type="pic" sz="quarter" idx="20" hasCustomPrompt="1"/>
          </p:nvPr>
        </p:nvSpPr>
        <p:spPr>
          <a:xfrm>
            <a:off x="4427984" y="3363838"/>
            <a:ext cx="576510" cy="576263"/>
          </a:xfrm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r>
              <a:rPr lang="ru-RU" dirty="0" smtClean="0"/>
              <a:t>Рис</a:t>
            </a:r>
            <a:endParaRPr lang="ru-RU" dirty="0"/>
          </a:p>
        </p:txBody>
      </p:sp>
      <p:sp>
        <p:nvSpPr>
          <p:cNvPr id="22" name="Текст 7"/>
          <p:cNvSpPr>
            <a:spLocks noGrp="1"/>
          </p:cNvSpPr>
          <p:nvPr>
            <p:ph type="body" sz="quarter" idx="21" hasCustomPrompt="1"/>
          </p:nvPr>
        </p:nvSpPr>
        <p:spPr>
          <a:xfrm>
            <a:off x="5076056" y="3471949"/>
            <a:ext cx="3456384" cy="360040"/>
          </a:xfrm>
        </p:spPr>
        <p:txBody>
          <a:bodyPr>
            <a:noAutofit/>
          </a:bodyPr>
          <a:lstStyle>
            <a:lvl1pPr marL="0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Пункт 1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7" y="1347614"/>
            <a:ext cx="3456384" cy="360040"/>
          </a:xfrm>
        </p:spPr>
        <p:txBody>
          <a:bodyPr>
            <a:noAutofit/>
          </a:bodyPr>
          <a:lstStyle>
            <a:lvl1pPr marL="0">
              <a:buNone/>
              <a:defRPr sz="19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395536" y="1851670"/>
            <a:ext cx="3456384" cy="2664296"/>
          </a:xfrm>
        </p:spPr>
        <p:txBody>
          <a:bodyPr>
            <a:normAutofit/>
          </a:bodyPr>
          <a:lstStyle>
            <a:lvl1pPr marL="0" algn="l">
              <a:buNone/>
              <a:defRPr sz="1600" b="0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Добавьте в это поле основной текст слайда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quarter" idx="14" hasCustomPrompt="1"/>
          </p:nvPr>
        </p:nvSpPr>
        <p:spPr>
          <a:xfrm>
            <a:off x="4427538" y="1203325"/>
            <a:ext cx="4321175" cy="3529013"/>
          </a:xfrm>
        </p:spPr>
        <p:txBody>
          <a:bodyPr>
            <a:norm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aseline="0"/>
            </a:lvl1pPr>
          </a:lstStyle>
          <a:p>
            <a:pPr lvl="0"/>
            <a:r>
              <a:rPr lang="ru-RU" dirty="0" smtClean="0"/>
              <a:t>Добавьте в это поле основной текст слайда</a:t>
            </a:r>
            <a:r>
              <a:rPr lang="en-US" dirty="0" smtClean="0"/>
              <a:t> </a:t>
            </a:r>
            <a:r>
              <a:rPr lang="ru-RU" dirty="0" smtClean="0"/>
              <a:t>или другой объект, кликнув по иконкам ниже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(Фото) -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/>
          <p:cNvSpPr>
            <a:spLocks noGrp="1"/>
          </p:cNvSpPr>
          <p:nvPr>
            <p:ph type="pic" sz="quarter" idx="10" hasCustomPrompt="1"/>
          </p:nvPr>
        </p:nvSpPr>
        <p:spPr>
          <a:xfrm>
            <a:off x="299525" y="1203598"/>
            <a:ext cx="4704523" cy="3528392"/>
          </a:xfrm>
          <a:solidFill>
            <a:schemeClr val="bg1">
              <a:lumMod val="85000"/>
            </a:schemeClr>
          </a:solidFill>
          <a:ln w="63500">
            <a:solidFill>
              <a:srgbClr val="FF6400"/>
            </a:solidFill>
            <a:miter lim="800000"/>
          </a:ln>
        </p:spPr>
        <p:txBody>
          <a:bodyPr/>
          <a:lstStyle>
            <a:lvl1pPr marL="0" algn="ctr">
              <a:buNone/>
              <a:defRPr baseline="0"/>
            </a:lvl1pPr>
          </a:lstStyle>
          <a:p>
            <a:r>
              <a:rPr lang="ru-RU" dirty="0" smtClean="0"/>
              <a:t>Нажмите на иконку в центре, чтобы вставить изображение </a:t>
            </a:r>
            <a:r>
              <a:rPr lang="en-US" dirty="0" smtClean="0"/>
              <a:t>3x4</a:t>
            </a:r>
            <a:endParaRPr lang="ru-RU" dirty="0"/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5220072" y="1203598"/>
            <a:ext cx="3456384" cy="360040"/>
          </a:xfrm>
        </p:spPr>
        <p:txBody>
          <a:bodyPr>
            <a:noAutofit/>
          </a:bodyPr>
          <a:lstStyle>
            <a:lvl1pPr marL="0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</p:txBody>
      </p:sp>
      <p:sp>
        <p:nvSpPr>
          <p:cNvPr id="5" name="Содержимое 6"/>
          <p:cNvSpPr>
            <a:spLocks noGrp="1"/>
          </p:cNvSpPr>
          <p:nvPr>
            <p:ph sz="quarter" idx="14" hasCustomPrompt="1"/>
          </p:nvPr>
        </p:nvSpPr>
        <p:spPr>
          <a:xfrm>
            <a:off x="5220073" y="1779662"/>
            <a:ext cx="3456384" cy="2952676"/>
          </a:xfrm>
        </p:spPr>
        <p:txBody>
          <a:bodyPr>
            <a:norm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aseline="0"/>
            </a:lvl1pPr>
          </a:lstStyle>
          <a:p>
            <a:pPr lvl="0"/>
            <a:r>
              <a:rPr lang="ru-RU" dirty="0" smtClean="0"/>
              <a:t>Добавьте в это поле основной текст слайда</a:t>
            </a:r>
            <a:r>
              <a:rPr lang="en-US" dirty="0" smtClean="0"/>
              <a:t> </a:t>
            </a:r>
            <a:r>
              <a:rPr lang="ru-RU" dirty="0" smtClean="0"/>
              <a:t>или другой объект, кликнув по иконкам ниже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(Фото) -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0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299524" y="1581259"/>
            <a:ext cx="4705200" cy="2646675"/>
          </a:xfrm>
          <a:solidFill>
            <a:schemeClr val="bg1">
              <a:lumMod val="85000"/>
            </a:schemeClr>
          </a:solidFill>
          <a:ln w="63500">
            <a:solidFill>
              <a:srgbClr val="FF6400"/>
            </a:solidFill>
            <a:miter lim="800000"/>
          </a:ln>
        </p:spPr>
        <p:txBody>
          <a:bodyPr/>
          <a:lstStyle>
            <a:lvl1pPr marL="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baseline="0"/>
            </a:lvl1pPr>
          </a:lstStyle>
          <a:p>
            <a:r>
              <a:rPr lang="ru-RU" dirty="0" smtClean="0"/>
              <a:t>Нажмите на иконку в центре, чтобы вставить изображение</a:t>
            </a:r>
            <a:r>
              <a:rPr lang="en-US" dirty="0" smtClean="0"/>
              <a:t>16x9</a:t>
            </a:r>
            <a:endParaRPr lang="ru-RU" dirty="0"/>
          </a:p>
        </p:txBody>
      </p:sp>
      <p:sp>
        <p:nvSpPr>
          <p:cNvPr id="4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5220072" y="1203598"/>
            <a:ext cx="3456384" cy="360040"/>
          </a:xfrm>
        </p:spPr>
        <p:txBody>
          <a:bodyPr>
            <a:noAutofit/>
          </a:bodyPr>
          <a:lstStyle>
            <a:lvl1pPr marL="0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</p:txBody>
      </p:sp>
      <p:sp>
        <p:nvSpPr>
          <p:cNvPr id="5" name="Содержимое 6"/>
          <p:cNvSpPr>
            <a:spLocks noGrp="1"/>
          </p:cNvSpPr>
          <p:nvPr>
            <p:ph sz="quarter" idx="14" hasCustomPrompt="1"/>
          </p:nvPr>
        </p:nvSpPr>
        <p:spPr>
          <a:xfrm>
            <a:off x="5220073" y="1779662"/>
            <a:ext cx="3456384" cy="2952676"/>
          </a:xfrm>
        </p:spPr>
        <p:txBody>
          <a:bodyPr>
            <a:norm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aseline="0"/>
            </a:lvl1pPr>
          </a:lstStyle>
          <a:p>
            <a:pPr lvl="0"/>
            <a:r>
              <a:rPr lang="ru-RU" dirty="0" smtClean="0"/>
              <a:t>Добавьте в это поле основной текст слайда</a:t>
            </a:r>
            <a:r>
              <a:rPr lang="en-US" dirty="0" smtClean="0"/>
              <a:t> </a:t>
            </a:r>
            <a:r>
              <a:rPr lang="ru-RU" dirty="0" smtClean="0"/>
              <a:t>или другой объект, кликнув по иконкам ниже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(Фото) -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0"/>
          <p:cNvSpPr>
            <a:spLocks noGrp="1"/>
          </p:cNvSpPr>
          <p:nvPr>
            <p:ph type="pic" sz="quarter" idx="10" hasCustomPrompt="1"/>
          </p:nvPr>
        </p:nvSpPr>
        <p:spPr>
          <a:xfrm>
            <a:off x="1043608" y="1203598"/>
            <a:ext cx="3528000" cy="3528392"/>
          </a:xfrm>
          <a:solidFill>
            <a:schemeClr val="bg1">
              <a:lumMod val="85000"/>
            </a:schemeClr>
          </a:solidFill>
          <a:ln w="63500">
            <a:solidFill>
              <a:srgbClr val="FF6400"/>
            </a:solidFill>
            <a:miter lim="800000"/>
          </a:ln>
        </p:spPr>
        <p:txBody>
          <a:bodyPr/>
          <a:lstStyle>
            <a:lvl1pPr marL="0" algn="ctr">
              <a:buNone/>
              <a:defRPr baseline="0"/>
            </a:lvl1pPr>
          </a:lstStyle>
          <a:p>
            <a:r>
              <a:rPr lang="ru-RU" dirty="0" smtClean="0"/>
              <a:t>Нажмите на иконку в центре, чтобы вставить изображение 1х1</a:t>
            </a:r>
            <a:endParaRPr lang="ru-RU" dirty="0"/>
          </a:p>
        </p:txBody>
      </p:sp>
      <p:sp>
        <p:nvSpPr>
          <p:cNvPr id="4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4860032" y="1203598"/>
            <a:ext cx="3816424" cy="360040"/>
          </a:xfrm>
        </p:spPr>
        <p:txBody>
          <a:bodyPr>
            <a:noAutofit/>
          </a:bodyPr>
          <a:lstStyle>
            <a:lvl1pPr marL="0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</p:txBody>
      </p:sp>
      <p:sp>
        <p:nvSpPr>
          <p:cNvPr id="5" name="Содержимое 6"/>
          <p:cNvSpPr>
            <a:spLocks noGrp="1"/>
          </p:cNvSpPr>
          <p:nvPr>
            <p:ph sz="quarter" idx="14" hasCustomPrompt="1"/>
          </p:nvPr>
        </p:nvSpPr>
        <p:spPr>
          <a:xfrm>
            <a:off x="4860032" y="1779662"/>
            <a:ext cx="3816425" cy="2952676"/>
          </a:xfrm>
        </p:spPr>
        <p:txBody>
          <a:bodyPr>
            <a:norm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aseline="0"/>
            </a:lvl1pPr>
          </a:lstStyle>
          <a:p>
            <a:pPr lvl="0"/>
            <a:r>
              <a:rPr lang="ru-RU" dirty="0" smtClean="0"/>
              <a:t>Добавьте в это поле основной текст слайда</a:t>
            </a:r>
            <a:r>
              <a:rPr lang="en-US" dirty="0" smtClean="0"/>
              <a:t> </a:t>
            </a:r>
            <a:r>
              <a:rPr lang="ru-RU" dirty="0" smtClean="0"/>
              <a:t>или другой объект, кликнув по иконкам ниже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1 - Справ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5292080" y="1347614"/>
            <a:ext cx="3456384" cy="360040"/>
          </a:xfrm>
        </p:spPr>
        <p:txBody>
          <a:bodyPr>
            <a:noAutofit/>
          </a:bodyPr>
          <a:lstStyle>
            <a:lvl1pPr marL="0" algn="r">
              <a:buNone/>
              <a:defRPr sz="19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5292079" y="1851670"/>
            <a:ext cx="3456384" cy="2664296"/>
          </a:xfrm>
        </p:spPr>
        <p:txBody>
          <a:bodyPr>
            <a:normAutofit/>
          </a:bodyPr>
          <a:lstStyle>
            <a:lvl1pPr marL="0" algn="r">
              <a:buNone/>
              <a:defRPr sz="1600" b="0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Добавьте в это поле основной текст слайда</a:t>
            </a:r>
          </a:p>
        </p:txBody>
      </p:sp>
      <p:sp>
        <p:nvSpPr>
          <p:cNvPr id="9" name="Рисунок 14"/>
          <p:cNvSpPr>
            <a:spLocks noGrp="1"/>
          </p:cNvSpPr>
          <p:nvPr>
            <p:ph type="pic" sz="quarter" idx="14" hasCustomPrompt="1"/>
          </p:nvPr>
        </p:nvSpPr>
        <p:spPr>
          <a:xfrm>
            <a:off x="323528" y="1563439"/>
            <a:ext cx="576510" cy="576263"/>
          </a:xfrm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r>
              <a:rPr lang="ru-RU" dirty="0" smtClean="0"/>
              <a:t>Рис</a:t>
            </a:r>
            <a:endParaRPr lang="ru-RU" dirty="0"/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971600" y="1671550"/>
            <a:ext cx="3456384" cy="360040"/>
          </a:xfrm>
        </p:spPr>
        <p:txBody>
          <a:bodyPr>
            <a:noAutofit/>
          </a:bodyPr>
          <a:lstStyle>
            <a:lvl1pPr marL="0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Пункт 1</a:t>
            </a:r>
          </a:p>
        </p:txBody>
      </p:sp>
      <p:sp>
        <p:nvSpPr>
          <p:cNvPr id="13" name="Рисунок 14"/>
          <p:cNvSpPr>
            <a:spLocks noGrp="1"/>
          </p:cNvSpPr>
          <p:nvPr>
            <p:ph type="pic" sz="quarter" idx="18" hasCustomPrompt="1"/>
          </p:nvPr>
        </p:nvSpPr>
        <p:spPr>
          <a:xfrm>
            <a:off x="323528" y="2643559"/>
            <a:ext cx="576510" cy="576263"/>
          </a:xfrm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r>
              <a:rPr lang="ru-RU" dirty="0" smtClean="0"/>
              <a:t>Рис</a:t>
            </a:r>
            <a:endParaRPr lang="ru-RU" dirty="0"/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971600" y="2751670"/>
            <a:ext cx="3456384" cy="360040"/>
          </a:xfrm>
        </p:spPr>
        <p:txBody>
          <a:bodyPr>
            <a:noAutofit/>
          </a:bodyPr>
          <a:lstStyle>
            <a:lvl1pPr marL="0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Пункт 1</a:t>
            </a:r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20" hasCustomPrompt="1"/>
          </p:nvPr>
        </p:nvSpPr>
        <p:spPr>
          <a:xfrm>
            <a:off x="323528" y="3723679"/>
            <a:ext cx="576510" cy="576263"/>
          </a:xfrm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r>
              <a:rPr lang="ru-RU" dirty="0" smtClean="0"/>
              <a:t>Рис</a:t>
            </a:r>
            <a:endParaRPr lang="ru-RU" dirty="0"/>
          </a:p>
        </p:txBody>
      </p:sp>
      <p:sp>
        <p:nvSpPr>
          <p:cNvPr id="16" name="Текст 7"/>
          <p:cNvSpPr>
            <a:spLocks noGrp="1"/>
          </p:cNvSpPr>
          <p:nvPr>
            <p:ph type="body" sz="quarter" idx="21" hasCustomPrompt="1"/>
          </p:nvPr>
        </p:nvSpPr>
        <p:spPr>
          <a:xfrm>
            <a:off x="971600" y="3831790"/>
            <a:ext cx="3456384" cy="360040"/>
          </a:xfrm>
        </p:spPr>
        <p:txBody>
          <a:bodyPr>
            <a:noAutofit/>
          </a:bodyPr>
          <a:lstStyle>
            <a:lvl1pPr marL="0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Пункт 1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E0D7D-EC8D-4268-AF7C-2DF49FB31B6A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000EF-BEE7-4D3A-A32E-D3F8C7F65A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2" r:id="rId6"/>
    <p:sldLayoutId id="2147483663" r:id="rId7"/>
    <p:sldLayoutId id="2147483664" r:id="rId8"/>
    <p:sldLayoutId id="2147483655" r:id="rId9"/>
    <p:sldLayoutId id="2147483656" r:id="rId10"/>
    <p:sldLayoutId id="2147483665" r:id="rId11"/>
    <p:sldLayoutId id="2147483666" r:id="rId12"/>
    <p:sldLayoutId id="2147483667" r:id="rId13"/>
    <p:sldLayoutId id="2147483658" r:id="rId14"/>
    <p:sldLayoutId id="2147483670" r:id="rId15"/>
    <p:sldLayoutId id="2147483659" r:id="rId16"/>
    <p:sldLayoutId id="2147483660" r:id="rId17"/>
    <p:sldLayoutId id="2147483669" r:id="rId18"/>
    <p:sldLayoutId id="2147483661" r:id="rId19"/>
    <p:sldLayoutId id="2147483668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3995936" y="1995686"/>
            <a:ext cx="4536504" cy="1367284"/>
          </a:xfrm>
        </p:spPr>
        <p:txBody>
          <a:bodyPr/>
          <a:lstStyle/>
          <a:p>
            <a:r>
              <a:rPr lang="ru-RU" sz="1600" b="0" dirty="0"/>
              <a:t>О </a:t>
            </a:r>
            <a:r>
              <a:rPr lang="ru-RU" sz="1600" b="0" dirty="0" smtClean="0"/>
              <a:t>деятельности </a:t>
            </a:r>
          </a:p>
          <a:p>
            <a:r>
              <a:rPr lang="en-US" sz="1600" dirty="0" smtClean="0"/>
              <a:t>C</a:t>
            </a:r>
            <a:r>
              <a:rPr lang="ru-RU" sz="1600" dirty="0" err="1" smtClean="0"/>
              <a:t>пециализированного</a:t>
            </a:r>
            <a:r>
              <a:rPr lang="ru-RU" sz="1600" dirty="0" smtClean="0"/>
              <a:t> </a:t>
            </a:r>
            <a:r>
              <a:rPr lang="ru-RU" sz="1600" dirty="0"/>
              <a:t>центра компетенций WorldSkills Russia по компетенции «Предпринимательство»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0" dirty="0" smtClean="0"/>
              <a:t>Байкальского </a:t>
            </a:r>
            <a:r>
              <a:rPr lang="ru-RU" sz="1600" b="0" dirty="0"/>
              <a:t>государственного университета</a:t>
            </a:r>
            <a:endParaRPr lang="ru-RU" sz="16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4067944" y="3651870"/>
            <a:ext cx="4392488" cy="936103"/>
          </a:xfrm>
        </p:spPr>
        <p:txBody>
          <a:bodyPr>
            <a:normAutofit/>
          </a:bodyPr>
          <a:lstStyle/>
          <a:p>
            <a:r>
              <a:rPr lang="ru-RU" dirty="0" smtClean="0"/>
              <a:t>Мозулев С.Н.</a:t>
            </a:r>
          </a:p>
          <a:p>
            <a:r>
              <a:rPr lang="ru-RU" dirty="0" smtClean="0"/>
              <a:t>руководитель СЦК </a:t>
            </a:r>
            <a:r>
              <a:rPr lang="ru-RU" dirty="0"/>
              <a:t>по компетенции «Предпринимательство»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80221" y="4803998"/>
            <a:ext cx="193193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ru-RU" sz="105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ПредпринимательствоБГУ</a:t>
            </a:r>
            <a:endParaRPr lang="ru-RU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30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1"/>
          </p:nvPr>
        </p:nvSpPr>
        <p:spPr>
          <a:xfrm>
            <a:off x="323056" y="1419622"/>
            <a:ext cx="8497888" cy="3095625"/>
          </a:xfrm>
        </p:spPr>
        <p:txBody>
          <a:bodyPr>
            <a:noAutofit/>
          </a:bodyPr>
          <a:lstStyle/>
          <a:p>
            <a:pPr algn="just"/>
            <a:r>
              <a:rPr lang="ru-RU" sz="1600" dirty="0"/>
              <a:t>СЦК по компетенции «</a:t>
            </a:r>
            <a:r>
              <a:rPr lang="ru-RU" sz="1600" dirty="0" smtClean="0"/>
              <a:t>Предпринимательство» создан </a:t>
            </a:r>
            <a:r>
              <a:rPr lang="ru-RU" sz="1600" dirty="0"/>
              <a:t>в целях повышения уровня мотивации молодежи к профессиональному самоопределению, личностному и профессиональному росту граждан, содействия развитию их профессиональных компетенций в </a:t>
            </a:r>
            <a:r>
              <a:rPr lang="ru-RU" sz="1600" dirty="0" smtClean="0"/>
              <a:t>сфере предпринимательства, </a:t>
            </a:r>
            <a:r>
              <a:rPr lang="ru-RU" sz="1600" dirty="0"/>
              <a:t>повышению престижа высококвалифицированных кадров и роли профессиональной подготовки в социально-экономическом и культурном развитии Байкальского </a:t>
            </a:r>
            <a:r>
              <a:rPr lang="ru-RU" sz="1600" dirty="0" smtClean="0"/>
              <a:t>региона</a:t>
            </a:r>
            <a:endParaRPr lang="en-US" sz="1600" dirty="0" smtClean="0"/>
          </a:p>
          <a:p>
            <a:pPr algn="l"/>
            <a:endParaRPr lang="en-US" sz="500" dirty="0"/>
          </a:p>
          <a:p>
            <a:pPr algn="just"/>
            <a:r>
              <a:rPr lang="ru-RU" sz="1600" dirty="0" smtClean="0"/>
              <a:t>СЦК </a:t>
            </a:r>
            <a:r>
              <a:rPr lang="ru-RU" sz="1600" dirty="0"/>
              <a:t>по компетенции «Предпринимательство» </a:t>
            </a:r>
            <a:r>
              <a:rPr lang="ru-RU" sz="1600" dirty="0" smtClean="0"/>
              <a:t>координирует проведение чемпионатов по профессиональному мастерству и иную связанную с этим деятельность с 2018 года.</a:t>
            </a:r>
          </a:p>
          <a:p>
            <a:pPr algn="just"/>
            <a:r>
              <a:rPr lang="ru-RU" sz="1600" dirty="0" smtClean="0"/>
              <a:t>      28.01.2022 г. Ученым советом ФГБОУ ВО «БГУ» (протокол №6) официально </a:t>
            </a:r>
            <a:r>
              <a:rPr lang="ru-RU" sz="1600" dirty="0"/>
              <a:t>утверждено Положение </a:t>
            </a:r>
            <a:r>
              <a:rPr lang="ru-RU" sz="1600" dirty="0" smtClean="0"/>
              <a:t>о </a:t>
            </a:r>
            <a:r>
              <a:rPr lang="ru-RU" sz="1600" dirty="0"/>
              <a:t>специализированном центре компетенций </a:t>
            </a:r>
            <a:r>
              <a:rPr lang="ru-RU" sz="1600" dirty="0" err="1"/>
              <a:t>WorldSkills</a:t>
            </a:r>
            <a:r>
              <a:rPr lang="ru-RU" sz="1600" dirty="0"/>
              <a:t> </a:t>
            </a:r>
            <a:r>
              <a:rPr lang="ru-RU" sz="1600" dirty="0" err="1"/>
              <a:t>Russia</a:t>
            </a:r>
            <a:r>
              <a:rPr lang="ru-RU" sz="1600" dirty="0"/>
              <a:t> по компетенции «Предпринимательство» ФГБОУ ВО «БГУ»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Цель</a:t>
            </a:r>
            <a:endParaRPr lang="ru-RU" dirty="0"/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F25FC39B-2D99-4F77-83C9-555E98ED2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635981"/>
            <a:ext cx="2267744" cy="507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35896" y="4803998"/>
            <a:ext cx="193193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ru-RU" sz="105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ПредпринимательствоБГУ</a:t>
            </a:r>
            <a:endParaRPr lang="ru-RU" sz="105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83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1"/>
          </p:nvPr>
        </p:nvSpPr>
        <p:spPr>
          <a:xfrm>
            <a:off x="179512" y="1492349"/>
            <a:ext cx="8856984" cy="3095625"/>
          </a:xfrm>
        </p:spPr>
        <p:txBody>
          <a:bodyPr>
            <a:noAutofit/>
          </a:bodyPr>
          <a:lstStyle/>
          <a:p>
            <a:pPr algn="just"/>
            <a:r>
              <a:rPr lang="ru-RU" sz="1200" dirty="0" smtClean="0"/>
              <a:t>Основными задачами СЦК по компетенции «Предпринимательство» являются:</a:t>
            </a:r>
          </a:p>
          <a:p>
            <a:pPr algn="just"/>
            <a:r>
              <a:rPr lang="ru-RU" sz="1200" dirty="0" smtClean="0"/>
              <a:t>– развитие </a:t>
            </a:r>
            <a:r>
              <a:rPr lang="ru-RU" sz="1200" dirty="0"/>
              <a:t>системы стимулирования студентов к повышению уровня своей профессиональной квалификации по </a:t>
            </a:r>
            <a:r>
              <a:rPr lang="ru-RU" sz="1200" dirty="0" smtClean="0"/>
              <a:t>компетенции «Предпринимательство» </a:t>
            </a:r>
            <a:r>
              <a:rPr lang="ru-RU" sz="1200" dirty="0"/>
              <a:t>и готовности к практическому выполнению трудовых функций в рамках будущей профессиональной деятельности, в том числе путем реализации предпринимательской </a:t>
            </a:r>
            <a:r>
              <a:rPr lang="ru-RU" sz="1200" dirty="0" smtClean="0"/>
              <a:t>инициативы; </a:t>
            </a:r>
            <a:endParaRPr lang="ru-RU" sz="1200" dirty="0"/>
          </a:p>
          <a:p>
            <a:pPr algn="just"/>
            <a:r>
              <a:rPr lang="ru-RU" sz="1200" dirty="0"/>
              <a:t>– повышение качества профессиональной подготовки в </a:t>
            </a:r>
            <a:r>
              <a:rPr lang="ru-RU" sz="1200" dirty="0" smtClean="0"/>
              <a:t>университете </a:t>
            </a:r>
            <a:r>
              <a:rPr lang="ru-RU" sz="1200" dirty="0"/>
              <a:t>на основе роста уровня </a:t>
            </a:r>
            <a:r>
              <a:rPr lang="ru-RU" sz="1200" dirty="0" err="1"/>
              <a:t>практикоориентированности</a:t>
            </a:r>
            <a:r>
              <a:rPr lang="ru-RU" sz="1200" dirty="0"/>
              <a:t> и более широкого вовлечения представителей экспертного сообщества, высококвалифицированных специалистов-практиков в оценку уровня профессионального мастерства студентов </a:t>
            </a:r>
            <a:r>
              <a:rPr lang="ru-RU" sz="1200" dirty="0" smtClean="0"/>
              <a:t>университета </a:t>
            </a:r>
            <a:r>
              <a:rPr lang="ru-RU" sz="1200" dirty="0"/>
              <a:t>в соответствии со стандартами </a:t>
            </a:r>
            <a:r>
              <a:rPr lang="ru-RU" sz="1200" dirty="0" smtClean="0"/>
              <a:t>Всероссийского чемпионатного движения </a:t>
            </a:r>
            <a:r>
              <a:rPr lang="ru-RU" sz="1200" dirty="0"/>
              <a:t>по профессиональному </a:t>
            </a:r>
            <a:r>
              <a:rPr lang="ru-RU" sz="1200" dirty="0" smtClean="0"/>
              <a:t>мастерству «Профессионалы», а также иными профессиональными </a:t>
            </a:r>
            <a:r>
              <a:rPr lang="ru-RU" sz="1200" dirty="0" smtClean="0"/>
              <a:t>стандартами; </a:t>
            </a:r>
            <a:endParaRPr lang="ru-RU" sz="1200" dirty="0"/>
          </a:p>
          <a:p>
            <a:pPr algn="just"/>
            <a:r>
              <a:rPr lang="ru-RU" sz="1200" dirty="0"/>
              <a:t>– повышение уровня мотивации молодежи к профессиональному самоопределению, личностному и профессиональному росту и, как следствие, содействие увеличению числа лиц, заинтересованных в обучении по программам </a:t>
            </a:r>
            <a:r>
              <a:rPr lang="ru-RU" sz="1200" dirty="0" err="1"/>
              <a:t>бакалавриата</a:t>
            </a:r>
            <a:r>
              <a:rPr lang="ru-RU" sz="1200" dirty="0"/>
              <a:t>, магистратуры и аспирантуры, а также среднего профессионального образования, реализуемым </a:t>
            </a:r>
            <a:r>
              <a:rPr lang="ru-RU" sz="1200" dirty="0" smtClean="0"/>
              <a:t>университетом</a:t>
            </a:r>
            <a:r>
              <a:rPr lang="ru-RU" sz="1200" dirty="0"/>
              <a:t>;</a:t>
            </a:r>
          </a:p>
          <a:p>
            <a:pPr algn="just"/>
            <a:r>
              <a:rPr lang="ru-RU" sz="1200" dirty="0"/>
              <a:t>– содействие интеграции Университета в систему </a:t>
            </a:r>
            <a:r>
              <a:rPr lang="ru-RU" sz="1200" dirty="0" smtClean="0"/>
              <a:t>многоуровневой </a:t>
            </a:r>
            <a:r>
              <a:rPr lang="ru-RU" sz="1200" dirty="0"/>
              <a:t>и многосторонней кооперации с образовательными организациями, организациями-работодателями, а также профессиональными и </a:t>
            </a:r>
            <a:r>
              <a:rPr lang="ru-RU" sz="1200" dirty="0" smtClean="0"/>
              <a:t>бизнес-сообществами, в том числе </a:t>
            </a:r>
            <a:r>
              <a:rPr lang="ru-RU" sz="1200" dirty="0"/>
              <a:t>в части внедрения </a:t>
            </a:r>
            <a:r>
              <a:rPr lang="ru-RU" sz="1200" dirty="0" err="1" smtClean="0"/>
              <a:t>скилл</a:t>
            </a:r>
            <a:r>
              <a:rPr lang="ru-RU" sz="1200" dirty="0" smtClean="0"/>
              <a:t>-паспорта </a:t>
            </a:r>
            <a:r>
              <a:rPr lang="ru-RU" sz="1200" dirty="0"/>
              <a:t>как важного преимущества при трудоустройстве выпускников </a:t>
            </a:r>
            <a:r>
              <a:rPr lang="ru-RU" sz="1200" dirty="0" smtClean="0"/>
              <a:t>университета.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F25FC39B-2D99-4F77-83C9-555E98ED2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635981"/>
            <a:ext cx="2267744" cy="507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635896" y="4803998"/>
            <a:ext cx="193193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ru-RU" sz="105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ПредпринимательствоБГУ</a:t>
            </a:r>
            <a:endParaRPr lang="ru-RU" sz="105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67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Структура, состав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195736" y="1767175"/>
            <a:ext cx="4536504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>
                <a:solidFill>
                  <a:schemeClr val="tx2">
                    <a:lumMod val="75000"/>
                  </a:schemeClr>
                </a:solidFill>
              </a:rPr>
              <a:t>Мозулев Сергей Николаевич </a:t>
            </a:r>
            <a:endParaRPr lang="ru-RU" sz="13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</a:rPr>
              <a:t>Руководитель </a:t>
            </a:r>
            <a:r>
              <a:rPr lang="ru-RU" sz="1300" dirty="0">
                <a:solidFill>
                  <a:schemeClr val="tx2">
                    <a:lumMod val="75000"/>
                  </a:schemeClr>
                </a:solidFill>
              </a:rPr>
              <a:t>специализированного центра компетенций </a:t>
            </a: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</a:rPr>
              <a:t>по </a:t>
            </a:r>
            <a:r>
              <a:rPr lang="ru-RU" sz="1300" dirty="0">
                <a:solidFill>
                  <a:schemeClr val="tx2">
                    <a:lumMod val="75000"/>
                  </a:schemeClr>
                </a:solidFill>
              </a:rPr>
              <a:t>компетенции «Предпринимательство», </a:t>
            </a:r>
            <a:endParaRPr lang="en-US" sz="13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</a:rPr>
              <a:t>член </a:t>
            </a:r>
            <a:r>
              <a:rPr lang="ru-RU" sz="1300" dirty="0">
                <a:solidFill>
                  <a:schemeClr val="tx2">
                    <a:lumMod val="75000"/>
                  </a:schemeClr>
                </a:solidFill>
              </a:rPr>
              <a:t>Совета по агробизнес-образованию </a:t>
            </a: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</a:rPr>
              <a:t>Иркутской области</a:t>
            </a: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F25FC39B-2D99-4F77-83C9-555E98ED2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635981"/>
            <a:ext cx="2267744" cy="507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635896" y="4803998"/>
            <a:ext cx="193193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ru-RU" sz="105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ПредпринимательствоБГУ</a:t>
            </a:r>
            <a:endParaRPr lang="ru-RU" sz="105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3003798"/>
            <a:ext cx="4824536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300" b="1" dirty="0">
                <a:solidFill>
                  <a:schemeClr val="tx2">
                    <a:lumMod val="75000"/>
                  </a:schemeClr>
                </a:solidFill>
              </a:rPr>
              <a:t>Мима Мария Юрьевна </a:t>
            </a:r>
          </a:p>
          <a:p>
            <a:pPr algn="r"/>
            <a:r>
              <a:rPr lang="ru-RU" sz="1300" dirty="0">
                <a:solidFill>
                  <a:schemeClr val="tx2">
                    <a:lumMod val="75000"/>
                  </a:schemeClr>
                </a:solidFill>
              </a:rPr>
              <a:t>Главный региональный эксперт </a:t>
            </a: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</a:rPr>
              <a:t>по </a:t>
            </a:r>
            <a:r>
              <a:rPr lang="ru-RU" sz="1300" dirty="0">
                <a:solidFill>
                  <a:schemeClr val="tx2">
                    <a:lumMod val="75000"/>
                  </a:schemeClr>
                </a:solidFill>
              </a:rPr>
              <a:t>компетенции «Предпринимательство», </a:t>
            </a:r>
            <a:endParaRPr lang="en-US" sz="13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</a:rPr>
              <a:t>общественный </a:t>
            </a:r>
            <a:r>
              <a:rPr lang="ru-RU" sz="1300" dirty="0">
                <a:solidFill>
                  <a:schemeClr val="tx2">
                    <a:lumMod val="75000"/>
                  </a:schemeClr>
                </a:solidFill>
              </a:rPr>
              <a:t>представитель АСИ по направлению «Молодежное предпринимательство» в Иркутской </a:t>
            </a: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</a:rPr>
              <a:t>области</a:t>
            </a:r>
            <a:endParaRPr lang="ru-RU" sz="1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371950"/>
            <a:ext cx="875962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tx2">
                    <a:lumMod val="75000"/>
                  </a:schemeClr>
                </a:solidFill>
              </a:rPr>
              <a:t>Информационно-</a:t>
            </a:r>
            <a:r>
              <a:rPr lang="ru-RU" sz="1000" dirty="0" err="1">
                <a:solidFill>
                  <a:schemeClr val="tx2">
                    <a:lumMod val="75000"/>
                  </a:schemeClr>
                </a:solidFill>
              </a:rPr>
              <a:t>профориентационный</a:t>
            </a:r>
            <a:r>
              <a:rPr lang="ru-RU" sz="1000" dirty="0">
                <a:solidFill>
                  <a:schemeClr val="tx2">
                    <a:lumMod val="75000"/>
                  </a:schemeClr>
                </a:solidFill>
              </a:rPr>
              <a:t> портал «Предпринимательство БГУ» </a:t>
            </a:r>
            <a:r>
              <a:rPr lang="ru-RU" sz="1000" dirty="0">
                <a:solidFill>
                  <a:schemeClr val="tx2">
                    <a:lumMod val="75000"/>
                  </a:schemeClr>
                </a:solidFill>
                <a:sym typeface="Symbol" panose="05050102010706020507" pitchFamily="18" charset="2"/>
              </a:rPr>
              <a:t> с</a:t>
            </a:r>
            <a:r>
              <a:rPr lang="ru-RU" sz="1000" dirty="0">
                <a:solidFill>
                  <a:schemeClr val="tx2">
                    <a:lumMod val="75000"/>
                  </a:schemeClr>
                </a:solidFill>
              </a:rPr>
              <a:t>ообщество в сети </a:t>
            </a:r>
            <a:r>
              <a:rPr lang="ru-RU" sz="1000" dirty="0" err="1">
                <a:solidFill>
                  <a:schemeClr val="tx2">
                    <a:lumMod val="75000"/>
                  </a:schemeClr>
                </a:solidFill>
              </a:rPr>
              <a:t>Вконтакте</a:t>
            </a:r>
            <a:r>
              <a:rPr lang="ru-RU" sz="1000" dirty="0">
                <a:solidFill>
                  <a:schemeClr val="tx2">
                    <a:lumMod val="75000"/>
                  </a:schemeClr>
                </a:solidFill>
              </a:rPr>
              <a:t> https://vk.com/predprinimatel_bgu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63638"/>
            <a:ext cx="2016224" cy="270273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1" r="5042"/>
          <a:stretch/>
        </p:blipFill>
        <p:spPr>
          <a:xfrm>
            <a:off x="7020272" y="1563638"/>
            <a:ext cx="2038906" cy="268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83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2339752" y="195486"/>
            <a:ext cx="6408712" cy="720080"/>
          </a:xfrm>
        </p:spPr>
        <p:txBody>
          <a:bodyPr/>
          <a:lstStyle/>
          <a:p>
            <a:r>
              <a:rPr lang="ru-RU" dirty="0" smtClean="0"/>
              <a:t>Результаты работы </a:t>
            </a:r>
            <a:br>
              <a:rPr lang="ru-RU" dirty="0" smtClean="0"/>
            </a:br>
            <a:r>
              <a:rPr lang="ru-RU" dirty="0" smtClean="0"/>
              <a:t>СЦК по компетенции «Предпринимательство»</a:t>
            </a:r>
            <a:endParaRPr lang="ru-RU" dirty="0"/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F25FC39B-2D99-4F77-83C9-555E98ED2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635981"/>
            <a:ext cx="2267744" cy="507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635896" y="4803998"/>
            <a:ext cx="193193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ru-RU" sz="105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ПредпринимательствоБГУ</a:t>
            </a:r>
            <a:endParaRPr lang="ru-RU" sz="105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4"/>
          <p:cNvSpPr>
            <a:spLocks noGrp="1"/>
          </p:cNvSpPr>
          <p:nvPr>
            <p:ph sz="quarter" idx="11"/>
          </p:nvPr>
        </p:nvSpPr>
        <p:spPr>
          <a:xfrm>
            <a:off x="323056" y="1419622"/>
            <a:ext cx="8497888" cy="3095625"/>
          </a:xfrm>
        </p:spPr>
        <p:txBody>
          <a:bodyPr>
            <a:noAutofit/>
          </a:bodyPr>
          <a:lstStyle/>
          <a:p>
            <a:pPr algn="just"/>
            <a:r>
              <a:rPr lang="ru-RU" sz="1200" dirty="0" smtClean="0"/>
              <a:t>С 2018 года СЦК </a:t>
            </a:r>
            <a:r>
              <a:rPr lang="ru-RU" sz="1200" dirty="0" smtClean="0"/>
              <a:t>по компетенции «Предпринимательство» </a:t>
            </a:r>
            <a:r>
              <a:rPr lang="ru-RU" sz="1200" dirty="0" smtClean="0"/>
              <a:t>организовано и проведено:</a:t>
            </a:r>
            <a:endParaRPr lang="ru-RU" sz="1200" dirty="0" smtClean="0"/>
          </a:p>
          <a:p>
            <a:pPr algn="just"/>
            <a:r>
              <a:rPr lang="ru-RU" sz="1200" dirty="0" smtClean="0"/>
              <a:t>– </a:t>
            </a:r>
            <a:r>
              <a:rPr lang="ru-RU" sz="1200" dirty="0" smtClean="0"/>
              <a:t>более 20 региональных чемпионатов по компетенции «Предпринимательство» различного уровня (старшеклассники, СПО, вуз), подготовлено более 40 команд, занявших призовые места на чемпионатах различного уровня (региональных, федеральных); </a:t>
            </a:r>
            <a:endParaRPr lang="ru-RU" sz="1200" dirty="0"/>
          </a:p>
          <a:p>
            <a:pPr algn="just"/>
            <a:r>
              <a:rPr lang="ru-RU" sz="1200" dirty="0" smtClean="0"/>
              <a:t>– более 15 ежегодных конкурсов предпринимательских проектов студентов ВО, СПО и старшеклассников, а также более 10 вузовских и муниципальных (районных) конкурсов исследовательских проектов учащихся «Наш земляк – успешный предприниматель»; </a:t>
            </a:r>
            <a:endParaRPr lang="ru-RU" sz="1200" dirty="0"/>
          </a:p>
          <a:p>
            <a:pPr algn="just"/>
            <a:r>
              <a:rPr lang="ru-RU" sz="1200" dirty="0" smtClean="0"/>
              <a:t>– более 50 встреч молодежи (студенты, старшеклассники) с предпринимателями Байкальского региона, представителями органов власти, деловых, общественных объединений по вопросам развития и поддержки молодежных предпринимательских инициатив;</a:t>
            </a:r>
          </a:p>
          <a:p>
            <a:pPr algn="just"/>
            <a:r>
              <a:rPr lang="ru-RU" sz="1200" dirty="0"/>
              <a:t>– </a:t>
            </a:r>
            <a:r>
              <a:rPr lang="ru-RU" sz="1200" dirty="0" smtClean="0"/>
              <a:t>более 10 образовательных </a:t>
            </a:r>
            <a:r>
              <a:rPr lang="ru-RU" sz="1200" dirty="0"/>
              <a:t>программ «Вовлечение учащейся молодежи в предпринимательскую деятельность</a:t>
            </a:r>
            <a:r>
              <a:rPr lang="ru-RU" sz="1200" dirty="0" smtClean="0"/>
              <a:t>» (совместно с Центром «Мой бизнес»), более 100 мастер-классов и </a:t>
            </a:r>
            <a:r>
              <a:rPr lang="ru-RU" sz="1200" dirty="0" err="1" smtClean="0"/>
              <a:t>профпроф</a:t>
            </a:r>
            <a:r>
              <a:rPr lang="ru-RU" sz="1200" dirty="0" smtClean="0"/>
              <a:t> по различным аспектам предпринимательской деятельности;</a:t>
            </a:r>
          </a:p>
          <a:p>
            <a:pPr algn="just"/>
            <a:r>
              <a:rPr lang="ru-RU" sz="1200" dirty="0"/>
              <a:t>– 2 конкурса (региональный этап) в рамках Всероссийского кейс-чемпионата по «Предпринимательству»;</a:t>
            </a:r>
          </a:p>
          <a:p>
            <a:pPr algn="just"/>
            <a:r>
              <a:rPr lang="ru-RU" sz="1200" dirty="0" smtClean="0"/>
              <a:t>С 2018 года на ежегодной основе проводится комплекс мероприятий в рамках «Всемирной недели предпринимательства».</a:t>
            </a:r>
            <a:endParaRPr lang="ru-RU" sz="1200" dirty="0" smtClean="0"/>
          </a:p>
        </p:txBody>
      </p:sp>
    </p:spTree>
    <p:extLst>
      <p:ext uri="{BB962C8B-B14F-4D97-AF65-F5344CB8AC3E}">
        <p14:creationId xmlns:p14="http://schemas.microsoft.com/office/powerpoint/2010/main" val="160896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 smtClean="0"/>
              <a:t>Перспективные направления работы до 2025 года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7"/>
          </p:nvPr>
        </p:nvSpPr>
        <p:spPr>
          <a:xfrm>
            <a:off x="107504" y="915566"/>
            <a:ext cx="4680520" cy="360040"/>
          </a:xfrm>
        </p:spPr>
        <p:txBody>
          <a:bodyPr/>
          <a:lstStyle/>
          <a:p>
            <a:r>
              <a:rPr lang="ru-RU" sz="1200" dirty="0"/>
              <a:t>1</a:t>
            </a:r>
            <a:r>
              <a:rPr lang="ru-RU" sz="1200" dirty="0" smtClean="0"/>
              <a:t>.</a:t>
            </a:r>
            <a:r>
              <a:rPr lang="en-US" sz="1200" dirty="0" smtClean="0"/>
              <a:t> </a:t>
            </a:r>
            <a:r>
              <a:rPr lang="ru-RU" sz="1200" dirty="0" smtClean="0"/>
              <a:t>Проведение региональных чемпионатов профессионального мастерства «Профессионалы» по компетенции «Предпринимательство»,</a:t>
            </a:r>
            <a:r>
              <a:rPr lang="ru-RU" sz="1200" dirty="0"/>
              <a:t> </a:t>
            </a:r>
            <a:r>
              <a:rPr lang="ru-RU" sz="1200" dirty="0" smtClean="0"/>
              <a:t>подготовка команд участников и экспертов для чемпионатов всех уровней</a:t>
            </a:r>
            <a:endParaRPr lang="ru-RU" sz="1200" dirty="0" smtClean="0"/>
          </a:p>
          <a:p>
            <a:r>
              <a:rPr lang="ru-RU" sz="1200" dirty="0" smtClean="0"/>
              <a:t>2</a:t>
            </a:r>
            <a:r>
              <a:rPr lang="ru-RU" sz="1200" dirty="0" smtClean="0"/>
              <a:t>. Проведение конкурсов предпринимательских проектов учащихся (студентов ВО, СПО, старшеклассников) Байкальского региона</a:t>
            </a:r>
          </a:p>
          <a:p>
            <a:r>
              <a:rPr lang="ru-RU" sz="1200" dirty="0" smtClean="0"/>
              <a:t>3. Проведение конкурсов исследовательских проектов учащихся </a:t>
            </a:r>
            <a:r>
              <a:rPr lang="ru-RU" sz="1200" dirty="0"/>
              <a:t>(студентов ВО, СПО, старшеклассников) </a:t>
            </a:r>
            <a:r>
              <a:rPr lang="ru-RU" sz="1200" dirty="0" smtClean="0"/>
              <a:t>«Наш земляк – успешный предприниматель»</a:t>
            </a:r>
          </a:p>
          <a:p>
            <a:r>
              <a:rPr lang="ru-RU" sz="1200" dirty="0" smtClean="0"/>
              <a:t>4. Проведение регионального этапа «Кейс-чемпионата» для </a:t>
            </a:r>
            <a:r>
              <a:rPr lang="ru-RU" sz="1200" dirty="0"/>
              <a:t>учащихся Байкальского региона</a:t>
            </a:r>
          </a:p>
          <a:p>
            <a:r>
              <a:rPr lang="ru-RU" sz="1200" dirty="0" smtClean="0"/>
              <a:t>5. Проведение </a:t>
            </a:r>
            <a:r>
              <a:rPr lang="ru-RU" sz="1200" dirty="0" err="1" smtClean="0"/>
              <a:t>профориентационных</a:t>
            </a:r>
            <a:r>
              <a:rPr lang="ru-RU" sz="1200" dirty="0" smtClean="0"/>
              <a:t> </a:t>
            </a:r>
            <a:r>
              <a:rPr lang="ru-RU" sz="1200" dirty="0"/>
              <a:t>мероприятий </a:t>
            </a:r>
            <a:r>
              <a:rPr lang="ru-RU" sz="1200" dirty="0" smtClean="0"/>
              <a:t>по предпринимательству для </a:t>
            </a:r>
            <a:r>
              <a:rPr lang="ru-RU" sz="1200" dirty="0"/>
              <a:t>учащихся Байкальского </a:t>
            </a:r>
            <a:r>
              <a:rPr lang="ru-RU" sz="1200" dirty="0" smtClean="0"/>
              <a:t>региона (</a:t>
            </a:r>
            <a:r>
              <a:rPr lang="ru-RU" sz="1200" dirty="0"/>
              <a:t>студентов ВО, </a:t>
            </a:r>
            <a:r>
              <a:rPr lang="ru-RU" sz="1200" dirty="0" smtClean="0"/>
              <a:t>СПО) </a:t>
            </a:r>
          </a:p>
          <a:p>
            <a:r>
              <a:rPr lang="ru-RU" sz="1200" dirty="0" smtClean="0"/>
              <a:t>6. Организация и проведение встреч, мастер-классов для молодежи с предпринимателями </a:t>
            </a:r>
          </a:p>
          <a:p>
            <a:r>
              <a:rPr lang="ru-RU" sz="1200" dirty="0" smtClean="0"/>
              <a:t>7. Проведение ежегодной «Недели предпринимательства»</a:t>
            </a:r>
            <a:endParaRPr lang="ru-RU" sz="1200" dirty="0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F25FC39B-2D99-4F77-83C9-555E98ED2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635981"/>
            <a:ext cx="2267744" cy="507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03848" y="4803998"/>
            <a:ext cx="193193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ru-RU" sz="105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ПредпринимательствоБГУ</a:t>
            </a:r>
            <a:endParaRPr lang="ru-RU" sz="105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46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256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10428</TotalTime>
  <Words>488</Words>
  <Application>Microsoft Office PowerPoint</Application>
  <PresentationFormat>Экран (16:9)</PresentationFormat>
  <Paragraphs>46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Symbol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Appdesign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Alex</dc:creator>
  <cp:lastModifiedBy>S</cp:lastModifiedBy>
  <cp:revision>429</cp:revision>
  <cp:lastPrinted>2022-06-06T08:49:15Z</cp:lastPrinted>
  <dcterms:created xsi:type="dcterms:W3CDTF">2019-04-08T11:18:29Z</dcterms:created>
  <dcterms:modified xsi:type="dcterms:W3CDTF">2024-02-26T19:21:25Z</dcterms:modified>
</cp:coreProperties>
</file>